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57" r:id="rId4"/>
    <p:sldId id="265" r:id="rId5"/>
    <p:sldId id="259" r:id="rId6"/>
    <p:sldId id="266" r:id="rId7"/>
    <p:sldId id="262" r:id="rId8"/>
    <p:sldId id="269" r:id="rId9"/>
    <p:sldId id="272" r:id="rId10"/>
    <p:sldId id="263" r:id="rId11"/>
    <p:sldId id="264" r:id="rId12"/>
    <p:sldId id="261" r:id="rId1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9D629-D5B6-4B3C-8951-6C5D6D3DB423}" type="datetimeFigureOut">
              <a:rPr lang="pt-BR" smtClean="0"/>
              <a:t>25/03/2019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92C1C-6FB5-4371-93DA-FDCB41DBF3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4067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9D629-D5B6-4B3C-8951-6C5D6D3DB423}" type="datetimeFigureOut">
              <a:rPr lang="pt-BR" smtClean="0"/>
              <a:t>25/03/2019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92C1C-6FB5-4371-93DA-FDCB41DBF3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0221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9D629-D5B6-4B3C-8951-6C5D6D3DB423}" type="datetimeFigureOut">
              <a:rPr lang="pt-BR" smtClean="0"/>
              <a:t>25/03/2019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92C1C-6FB5-4371-93DA-FDCB41DBF3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2627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9D629-D5B6-4B3C-8951-6C5D6D3DB423}" type="datetimeFigureOut">
              <a:rPr lang="pt-BR" smtClean="0"/>
              <a:t>25/03/2019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92C1C-6FB5-4371-93DA-FDCB41DBF3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4946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9D629-D5B6-4B3C-8951-6C5D6D3DB423}" type="datetimeFigureOut">
              <a:rPr lang="pt-BR" smtClean="0"/>
              <a:t>25/03/2019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92C1C-6FB5-4371-93DA-FDCB41DBF3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4271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9D629-D5B6-4B3C-8951-6C5D6D3DB423}" type="datetimeFigureOut">
              <a:rPr lang="pt-BR" smtClean="0"/>
              <a:t>25/03/2019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92C1C-6FB5-4371-93DA-FDCB41DBF3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7105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9D629-D5B6-4B3C-8951-6C5D6D3DB423}" type="datetimeFigureOut">
              <a:rPr lang="pt-BR" smtClean="0"/>
              <a:t>25/03/2019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92C1C-6FB5-4371-93DA-FDCB41DBF3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4634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9D629-D5B6-4B3C-8951-6C5D6D3DB423}" type="datetimeFigureOut">
              <a:rPr lang="pt-BR" smtClean="0"/>
              <a:t>25/03/2019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92C1C-6FB5-4371-93DA-FDCB41DBF3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4273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9D629-D5B6-4B3C-8951-6C5D6D3DB423}" type="datetimeFigureOut">
              <a:rPr lang="pt-BR" smtClean="0"/>
              <a:t>25/03/2019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92C1C-6FB5-4371-93DA-FDCB41DBF3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0198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9D629-D5B6-4B3C-8951-6C5D6D3DB423}" type="datetimeFigureOut">
              <a:rPr lang="pt-BR" smtClean="0"/>
              <a:t>25/03/2019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92C1C-6FB5-4371-93DA-FDCB41DBF3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2255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9D629-D5B6-4B3C-8951-6C5D6D3DB423}" type="datetimeFigureOut">
              <a:rPr lang="pt-BR" smtClean="0"/>
              <a:t>25/03/2019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92C1C-6FB5-4371-93DA-FDCB41DBF3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4538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69D629-D5B6-4B3C-8951-6C5D6D3DB423}" type="datetimeFigureOut">
              <a:rPr lang="pt-BR" smtClean="0"/>
              <a:t>25/03/2019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E92C1C-6FB5-4371-93DA-FDCB41DBF3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6864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Psicologia IFRR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algn="r"/>
            <a:r>
              <a:rPr lang="pt-BR" dirty="0" smtClean="0"/>
              <a:t>Andressa Rebouças</a:t>
            </a:r>
          </a:p>
          <a:p>
            <a:pPr algn="r"/>
            <a:r>
              <a:rPr lang="pt-BR" dirty="0" smtClean="0"/>
              <a:t>Daiane Silva</a:t>
            </a:r>
          </a:p>
          <a:p>
            <a:pPr algn="r"/>
            <a:r>
              <a:rPr lang="pt-BR" dirty="0" smtClean="0"/>
              <a:t>Larissa Lira</a:t>
            </a:r>
          </a:p>
          <a:p>
            <a:pPr algn="r"/>
            <a:r>
              <a:rPr lang="pt-BR" dirty="0" smtClean="0"/>
              <a:t>Wilma Moraes</a:t>
            </a:r>
            <a:endParaRPr lang="pt-BR" dirty="0"/>
          </a:p>
        </p:txBody>
      </p:sp>
      <p:sp>
        <p:nvSpPr>
          <p:cNvPr id="4" name="AutoShape 2" descr="Resultado de imagem para IFR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5" name="AutoShape 4" descr="Resultado de imagem para IFRR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6" name="AutoShape 6" descr="Resultado de imagem para IFRR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7" name="AutoShape 8" descr="Resultado de imagem para IFRR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8" name="AutoShape 10" descr="Resultado de imagem para IFRR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2060" name="Picture 12" descr="Resultado de imagem para IFR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584531"/>
            <a:ext cx="3305175" cy="781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5758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Pontos positivos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Inserção do profissional na Rede federal e na assistência estudantil;</a:t>
            </a:r>
          </a:p>
          <a:p>
            <a:pPr marL="0" indent="0">
              <a:buNone/>
            </a:pPr>
            <a:endParaRPr lang="pt-BR" dirty="0" smtClean="0"/>
          </a:p>
          <a:p>
            <a:r>
              <a:rPr lang="pt-BR" dirty="0" smtClean="0"/>
              <a:t>Escola (</a:t>
            </a:r>
            <a:r>
              <a:rPr lang="pt-BR" i="1" dirty="0" smtClean="0"/>
              <a:t>Campus</a:t>
            </a:r>
            <a:r>
              <a:rPr lang="pt-BR" dirty="0" smtClean="0"/>
              <a:t>) como um espaço privilegiado para ações voltadas a prevenção e promoção da saúde e bem - estar.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1248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Dificuldades encontradas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Acionar os profissionais em situação de “emergência”;</a:t>
            </a:r>
          </a:p>
          <a:p>
            <a:endParaRPr lang="pt-BR" sz="2800" dirty="0" smtClean="0"/>
          </a:p>
          <a:p>
            <a:endParaRPr lang="pt-BR" sz="2800" dirty="0" smtClean="0"/>
          </a:p>
          <a:p>
            <a:r>
              <a:rPr lang="pt-BR" sz="2800" dirty="0"/>
              <a:t>Matriz curricular </a:t>
            </a:r>
            <a:r>
              <a:rPr lang="pt-BR" sz="2800" dirty="0" smtClean="0"/>
              <a:t>saturada;</a:t>
            </a:r>
          </a:p>
          <a:p>
            <a:r>
              <a:rPr lang="pt-BR" sz="2800" dirty="0" smtClean="0"/>
              <a:t>Estreitar o diálogo com a equipe </a:t>
            </a:r>
            <a:r>
              <a:rPr lang="pt-BR" sz="2800" dirty="0" smtClean="0"/>
              <a:t>multiprofissional;</a:t>
            </a:r>
            <a:endParaRPr lang="pt-BR" sz="2800" dirty="0" smtClean="0"/>
          </a:p>
          <a:p>
            <a:r>
              <a:rPr lang="pt-BR" sz="2800" dirty="0" smtClean="0"/>
              <a:t>Estruturar projetos e programas de prevenção e promoção da saúde.</a:t>
            </a:r>
            <a:endParaRPr lang="pt-BR" sz="2800" dirty="0"/>
          </a:p>
        </p:txBody>
      </p:sp>
      <p:pic>
        <p:nvPicPr>
          <p:cNvPr id="7" name="Picture 4" descr="Imagem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1" y="2204863"/>
            <a:ext cx="2592288" cy="1152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4743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Referências</a:t>
            </a:r>
            <a:br>
              <a:rPr lang="pt-BR" dirty="0" smtClean="0"/>
            </a:b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400" dirty="0"/>
              <a:t>Código de ética profissional do Psicólogo, Brasília agosto </a:t>
            </a:r>
            <a:r>
              <a:rPr lang="pt-BR" sz="2400" dirty="0" smtClean="0"/>
              <a:t>2005</a:t>
            </a:r>
            <a:endParaRPr lang="pt-BR" sz="2400" dirty="0"/>
          </a:p>
          <a:p>
            <a:pPr algn="just"/>
            <a:endParaRPr lang="pt-BR" sz="1300" dirty="0"/>
          </a:p>
          <a:p>
            <a:pPr algn="just"/>
            <a:r>
              <a:rPr lang="pt-BR" sz="2400" dirty="0" smtClean="0"/>
              <a:t>Conselho </a:t>
            </a:r>
            <a:r>
              <a:rPr lang="pt-BR" sz="2400" dirty="0"/>
              <a:t>Federal de Psicologia Referências técnicas para Atuação de Psicólogas(os) na Educação Básica / Conselho Federal de Psicologia. - Brasília: CFP, 2013</a:t>
            </a:r>
            <a:r>
              <a:rPr lang="pt-BR" sz="2400" dirty="0" smtClean="0"/>
              <a:t>.</a:t>
            </a:r>
          </a:p>
          <a:p>
            <a:pPr marL="0" indent="0" algn="just">
              <a:buNone/>
            </a:pPr>
            <a:endParaRPr lang="pt-BR" sz="2400" dirty="0" smtClean="0"/>
          </a:p>
          <a:p>
            <a:pPr algn="just"/>
            <a:r>
              <a:rPr lang="pt-BR" sz="2400" dirty="0"/>
              <a:t>MARTÍNEZ MITJÁNS, Albertina. O que pode fazer o psicólogo na escola?. Em Aberto, Brasília, v. 23, n. 83, p. 39-56, mar. 2010. Disponível em: </a:t>
            </a:r>
            <a:r>
              <a:rPr lang="pt-BR" dirty="0"/>
              <a:t>&lt;</a:t>
            </a:r>
            <a:r>
              <a:rPr lang="pt-BR" sz="1300" dirty="0"/>
              <a:t>http://</a:t>
            </a:r>
            <a:r>
              <a:rPr lang="pt-BR" sz="1300" dirty="0" smtClean="0"/>
              <a:t>www.rbep.inep.gov.br/index.php/emaberto/article/viewFile/1634/1298</a:t>
            </a:r>
            <a:r>
              <a:rPr lang="pt-BR" sz="1300" dirty="0"/>
              <a:t>&gt;. Acesso em: 15 dez. 2010</a:t>
            </a:r>
            <a:r>
              <a:rPr lang="pt-BR" sz="13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66905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Panorama da Psicologia no IFRR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Reitoria (Saúde e Qualidade de Vida do Servidor)</a:t>
            </a:r>
          </a:p>
          <a:p>
            <a:pPr algn="just"/>
            <a:r>
              <a:rPr lang="pt-BR" dirty="0" smtClean="0"/>
              <a:t>Campus Boa Vista</a:t>
            </a:r>
          </a:p>
          <a:p>
            <a:pPr algn="just"/>
            <a:r>
              <a:rPr lang="pt-BR" dirty="0" smtClean="0"/>
              <a:t>Campus Boa Vista Zona Oeste</a:t>
            </a:r>
          </a:p>
          <a:p>
            <a:pPr algn="just"/>
            <a:r>
              <a:rPr lang="pt-BR" dirty="0" smtClean="0"/>
              <a:t>Campus Avançado Bonfim</a:t>
            </a:r>
          </a:p>
          <a:p>
            <a:pPr algn="just"/>
            <a:r>
              <a:rPr lang="pt-BR" dirty="0" smtClean="0"/>
              <a:t>Campus </a:t>
            </a:r>
            <a:r>
              <a:rPr lang="pt-BR" dirty="0" err="1" smtClean="0"/>
              <a:t>Amajari</a:t>
            </a:r>
            <a:endParaRPr lang="pt-BR" dirty="0" smtClean="0"/>
          </a:p>
          <a:p>
            <a:pPr algn="just"/>
            <a:r>
              <a:rPr lang="pt-BR" dirty="0" smtClean="0"/>
              <a:t>Campus Novo Paraíso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6509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Visita aos </a:t>
            </a:r>
            <a:r>
              <a:rPr lang="pt-BR" i="1" dirty="0" smtClean="0"/>
              <a:t>campi</a:t>
            </a:r>
            <a:r>
              <a:rPr lang="pt-BR" dirty="0" smtClean="0"/>
              <a:t> do IFRR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t-BR" u="sng" dirty="0" smtClean="0"/>
              <a:t>Objetivos</a:t>
            </a:r>
            <a:r>
              <a:rPr lang="pt-BR" dirty="0" smtClean="0"/>
              <a:t>: </a:t>
            </a:r>
          </a:p>
          <a:p>
            <a:endParaRPr lang="pt-BR" dirty="0" smtClean="0"/>
          </a:p>
          <a:p>
            <a:pPr algn="just"/>
            <a:r>
              <a:rPr lang="pt-BR" dirty="0" smtClean="0"/>
              <a:t>conhecer a realidade local e o perfil da comunidade acadêmica;</a:t>
            </a:r>
          </a:p>
          <a:p>
            <a:pPr algn="just"/>
            <a:r>
              <a:rPr lang="pt-BR" dirty="0"/>
              <a:t>i</a:t>
            </a:r>
            <a:r>
              <a:rPr lang="pt-BR" dirty="0" smtClean="0"/>
              <a:t>dentificar as principais demandas apresentadas;</a:t>
            </a:r>
          </a:p>
          <a:p>
            <a:pPr algn="just"/>
            <a:r>
              <a:rPr lang="pt-BR" dirty="0" smtClean="0"/>
              <a:t>apresentar uma devolutiva da visita a PROEN;</a:t>
            </a:r>
          </a:p>
          <a:p>
            <a:pPr algn="just"/>
            <a:r>
              <a:rPr lang="pt-BR" dirty="0"/>
              <a:t>c</a:t>
            </a:r>
            <a:r>
              <a:rPr lang="pt-BR" dirty="0" smtClean="0"/>
              <a:t>ontribuir na estruturação de um programa de prevenção e promoção à saúde emocional no ambiente acadêmico.</a:t>
            </a:r>
          </a:p>
          <a:p>
            <a:pPr algn="just"/>
            <a:endParaRPr lang="pt-BR" dirty="0"/>
          </a:p>
          <a:p>
            <a:pPr marL="0" indent="0" algn="just">
              <a:buNone/>
            </a:pPr>
            <a:r>
              <a:rPr lang="pt-BR" u="sng" dirty="0" smtClean="0"/>
              <a:t>Método: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 realização da visita, entrevista e aplicação de questionário.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74678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Cronograma das visitas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9924286"/>
              </p:ext>
            </p:extLst>
          </p:nvPr>
        </p:nvGraphicFramePr>
        <p:xfrm>
          <a:off x="457200" y="1600200"/>
          <a:ext cx="8229600" cy="37010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616835">
                <a:tc>
                  <a:txBody>
                    <a:bodyPr/>
                    <a:lstStyle/>
                    <a:p>
                      <a:r>
                        <a:rPr lang="pt-BR" dirty="0" smtClean="0"/>
                        <a:t>Data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Campus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Profissionais</a:t>
                      </a:r>
                      <a:endParaRPr lang="pt-BR" dirty="0"/>
                    </a:p>
                  </a:txBody>
                  <a:tcPr/>
                </a:tc>
              </a:tr>
              <a:tr h="616835">
                <a:tc>
                  <a:txBody>
                    <a:bodyPr/>
                    <a:lstStyle/>
                    <a:p>
                      <a:r>
                        <a:rPr lang="pt-BR" dirty="0" smtClean="0"/>
                        <a:t>15 de abril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CBV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Andressa, Larissa e Wilma</a:t>
                      </a:r>
                      <a:endParaRPr lang="pt-BR" dirty="0"/>
                    </a:p>
                  </a:txBody>
                  <a:tcPr/>
                </a:tc>
              </a:tr>
              <a:tr h="616835">
                <a:tc>
                  <a:txBody>
                    <a:bodyPr/>
                    <a:lstStyle/>
                    <a:p>
                      <a:r>
                        <a:rPr lang="pt-BR" dirty="0" smtClean="0"/>
                        <a:t>17 de abril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err="1" smtClean="0"/>
                        <a:t>CBVzo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Larissa e Wilma</a:t>
                      </a:r>
                      <a:endParaRPr lang="pt-BR" dirty="0"/>
                    </a:p>
                  </a:txBody>
                  <a:tcPr/>
                </a:tc>
              </a:tr>
              <a:tr h="616835">
                <a:tc>
                  <a:txBody>
                    <a:bodyPr/>
                    <a:lstStyle/>
                    <a:p>
                      <a:r>
                        <a:rPr lang="pt-BR" dirty="0" smtClean="0"/>
                        <a:t>23 de abril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CAB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Andressa e Larissa</a:t>
                      </a:r>
                      <a:endParaRPr lang="pt-BR" dirty="0"/>
                    </a:p>
                  </a:txBody>
                  <a:tcPr/>
                </a:tc>
              </a:tr>
              <a:tr h="616835">
                <a:tc>
                  <a:txBody>
                    <a:bodyPr/>
                    <a:lstStyle/>
                    <a:p>
                      <a:r>
                        <a:rPr lang="pt-BR" dirty="0" smtClean="0"/>
                        <a:t>25 de abril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CAM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Larissa e Wilma</a:t>
                      </a:r>
                      <a:endParaRPr lang="pt-BR" dirty="0"/>
                    </a:p>
                  </a:txBody>
                  <a:tcPr/>
                </a:tc>
              </a:tr>
              <a:tr h="616835">
                <a:tc>
                  <a:txBody>
                    <a:bodyPr/>
                    <a:lstStyle/>
                    <a:p>
                      <a:r>
                        <a:rPr lang="pt-BR" dirty="0" smtClean="0"/>
                        <a:t>Em</a:t>
                      </a:r>
                      <a:r>
                        <a:rPr lang="pt-BR" baseline="0" dirty="0" smtClean="0"/>
                        <a:t> aberto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CNP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0576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Trabalhos realizados pela psicologia no âmbito do IFRR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BR" dirty="0" smtClean="0"/>
              <a:t>Atendimentos e orientação a alunos, familiares e servidores;</a:t>
            </a:r>
          </a:p>
          <a:p>
            <a:pPr algn="just"/>
            <a:r>
              <a:rPr lang="pt-BR" dirty="0" smtClean="0"/>
              <a:t>Rodas de conversa, palestras com a comunidade acadêmica;</a:t>
            </a:r>
          </a:p>
          <a:p>
            <a:pPr algn="just"/>
            <a:r>
              <a:rPr lang="pt-BR" dirty="0" smtClean="0"/>
              <a:t>Intervenções </a:t>
            </a:r>
            <a:r>
              <a:rPr lang="pt-BR" dirty="0" err="1" smtClean="0"/>
              <a:t>psicoeducativas</a:t>
            </a:r>
            <a:r>
              <a:rPr lang="pt-BR" dirty="0" smtClean="0"/>
              <a:t> em sala de aula;</a:t>
            </a:r>
          </a:p>
          <a:p>
            <a:pPr algn="just"/>
            <a:r>
              <a:rPr lang="pt-BR" dirty="0" smtClean="0"/>
              <a:t>Realização de oficinas nos encontros pedagógicos;</a:t>
            </a:r>
          </a:p>
          <a:p>
            <a:pPr algn="just"/>
            <a:r>
              <a:rPr lang="pt-BR" dirty="0" smtClean="0"/>
              <a:t>Participação nos conselhos de classe;</a:t>
            </a:r>
          </a:p>
          <a:p>
            <a:pPr algn="just"/>
            <a:r>
              <a:rPr lang="pt-BR" dirty="0" smtClean="0"/>
              <a:t>Palestras para familiares;</a:t>
            </a:r>
          </a:p>
        </p:txBody>
      </p:sp>
    </p:spTree>
    <p:extLst>
      <p:ext uri="{BB962C8B-B14F-4D97-AF65-F5344CB8AC3E}">
        <p14:creationId xmlns:p14="http://schemas.microsoft.com/office/powerpoint/2010/main" val="152695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Trabalhos realizados pela psicologia no âmbito do IFRR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Apoio ao NAPNE em questões educacionais inclusivas;</a:t>
            </a:r>
          </a:p>
          <a:p>
            <a:pPr algn="just"/>
            <a:r>
              <a:rPr lang="pt-BR" dirty="0" smtClean="0"/>
              <a:t>Participação em banca de TCC;</a:t>
            </a:r>
          </a:p>
          <a:p>
            <a:pPr algn="just"/>
            <a:r>
              <a:rPr lang="pt-BR" dirty="0" smtClean="0"/>
              <a:t>Orientação de Projetos de Extensão.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35943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pt-BR" dirty="0" smtClean="0"/>
              <a:t>O que pode fazer o psicólogo na escola?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sz="2800" dirty="0" smtClean="0"/>
              <a:t>Transpor modelo clínico terapêutico/representação social dominante da atividade profissional</a:t>
            </a:r>
            <a:r>
              <a:rPr lang="pt-BR" dirty="0" smtClean="0"/>
              <a:t>.</a:t>
            </a:r>
          </a:p>
          <a:p>
            <a:endParaRPr lang="pt-BR" dirty="0"/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4" name="Picture 2" descr="https://estadofobia.files.wordpress.com/2013/07/psi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2187" y="2996952"/>
            <a:ext cx="3965997" cy="2604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4089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O que pode fazer o psicólogo na escola?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/>
              <a:t>Complexas demandas da educação </a:t>
            </a:r>
            <a:r>
              <a:rPr lang="pt-BR" dirty="0" smtClean="0"/>
              <a:t>brasileira e da Rede Federal</a:t>
            </a:r>
            <a:r>
              <a:rPr lang="pt-BR" dirty="0" smtClean="0"/>
              <a:t>;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Particularidades das diferentes modalidades e níveis </a:t>
            </a:r>
            <a:r>
              <a:rPr lang="pt-BR"/>
              <a:t>de </a:t>
            </a:r>
            <a:r>
              <a:rPr lang="pt-BR" smtClean="0"/>
              <a:t>ensino;</a:t>
            </a:r>
            <a:endParaRPr lang="pt-BR" dirty="0"/>
          </a:p>
          <a:p>
            <a:pPr marL="0" indent="0" algn="just">
              <a:buNone/>
            </a:pPr>
            <a:endParaRPr lang="pt-BR" dirty="0"/>
          </a:p>
          <a:p>
            <a:pPr algn="just"/>
            <a:r>
              <a:rPr lang="pt-BR" dirty="0"/>
              <a:t>Dimensão </a:t>
            </a:r>
            <a:r>
              <a:rPr lang="pt-BR" dirty="0" err="1"/>
              <a:t>psicoeducativa</a:t>
            </a:r>
            <a:r>
              <a:rPr lang="pt-BR" dirty="0"/>
              <a:t> e dimensão psicossocial</a:t>
            </a:r>
            <a:r>
              <a:rPr lang="pt-BR" dirty="0" smtClean="0"/>
              <a:t>;</a:t>
            </a:r>
          </a:p>
          <a:p>
            <a:pPr algn="just"/>
            <a:endParaRPr lang="pt-BR" dirty="0"/>
          </a:p>
          <a:p>
            <a:pPr marL="0" indent="0" algn="just">
              <a:buNone/>
            </a:pPr>
            <a:endParaRPr lang="pt-BR" dirty="0" smtClean="0"/>
          </a:p>
          <a:p>
            <a:pPr algn="just"/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52677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O que pode fazer o psicólogo na escola?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Trabalho integrado em equipe</a:t>
            </a:r>
            <a:r>
              <a:rPr lang="pt-BR" dirty="0" smtClean="0"/>
              <a:t>;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pic>
        <p:nvPicPr>
          <p:cNvPr id="4" name="Picture 6" descr="Resultado de imagem para ensino pesquisa e extensÃ£o institutos federai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420888"/>
            <a:ext cx="4104456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9874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446</Words>
  <Application>Microsoft Office PowerPoint</Application>
  <PresentationFormat>Apresentação na tela (4:3)</PresentationFormat>
  <Paragraphs>82</Paragraphs>
  <Slides>12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5" baseType="lpstr">
      <vt:lpstr>Arial</vt:lpstr>
      <vt:lpstr>Calibri</vt:lpstr>
      <vt:lpstr>Tema do Office</vt:lpstr>
      <vt:lpstr>Psicologia IFRR</vt:lpstr>
      <vt:lpstr>Panorama da Psicologia no IFRR</vt:lpstr>
      <vt:lpstr>Visita aos campi do IFRR</vt:lpstr>
      <vt:lpstr>Cronograma das visitas</vt:lpstr>
      <vt:lpstr>Trabalhos realizados pela psicologia no âmbito do IFRR</vt:lpstr>
      <vt:lpstr>Trabalhos realizados pela psicologia no âmbito do IFRR</vt:lpstr>
      <vt:lpstr>O que pode fazer o psicólogo na escola?</vt:lpstr>
      <vt:lpstr>O que pode fazer o psicólogo na escola?</vt:lpstr>
      <vt:lpstr>O que pode fazer o psicólogo na escola?</vt:lpstr>
      <vt:lpstr>Pontos positivos</vt:lpstr>
      <vt:lpstr>Dificuldades encontradas</vt:lpstr>
      <vt:lpstr> Referências  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Psicologia IFRR</dc:title>
  <dc:creator>Wilma Moraes</dc:creator>
  <cp:lastModifiedBy>ronnye moreira</cp:lastModifiedBy>
  <cp:revision>58</cp:revision>
  <dcterms:created xsi:type="dcterms:W3CDTF">2019-03-21T13:31:11Z</dcterms:created>
  <dcterms:modified xsi:type="dcterms:W3CDTF">2019-03-25T10:17:16Z</dcterms:modified>
</cp:coreProperties>
</file>