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F08100B-D11E-4B2D-A386-71C47F6AC729}" type="datetimeFigureOut">
              <a:rPr lang="pt-BR" smtClean="0"/>
              <a:t>19/04/2018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9A9214-1402-4706-9415-8A07D7FC87E3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158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CAB, </a:t>
            </a:r>
            <a:r>
              <a:rPr lang="pt-BR" sz="3200" b="1" dirty="0" smtClean="0"/>
              <a:t>CAM, CBV, CBVZO, CNP E PROEN – Portaria nº 1889/GR/2017</a:t>
            </a:r>
            <a:endParaRPr lang="pt-BR" sz="3200" b="1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Leitura e definição do texto da Resolução:</a:t>
            </a:r>
          </a:p>
          <a:p>
            <a:pPr marL="82296" indent="0" algn="just">
              <a:buNone/>
            </a:pPr>
            <a:r>
              <a:rPr lang="pt-BR" dirty="0" smtClean="0"/>
              <a:t>Da </a:t>
            </a:r>
            <a:r>
              <a:rPr lang="pt-BR" u="sng" dirty="0" smtClean="0"/>
              <a:t>criação</a:t>
            </a:r>
            <a:r>
              <a:rPr lang="pt-BR" dirty="0" smtClean="0"/>
              <a:t> de cursos; da aprovação; da </a:t>
            </a:r>
            <a:r>
              <a:rPr lang="pt-BR" i="1" dirty="0" smtClean="0"/>
              <a:t>atualização</a:t>
            </a:r>
            <a:r>
              <a:rPr lang="pt-BR" dirty="0" smtClean="0"/>
              <a:t>; do aditamento; dos atos autorizativos; das competências; do fluxo para aprovação, atualização ou aditamento; das disposições finais.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563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Elaboração de Resolução que </a:t>
            </a:r>
            <a:r>
              <a:rPr lang="pt-BR" dirty="0" smtClean="0"/>
              <a:t>atenda: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pPr lvl="0" algn="just"/>
            <a:r>
              <a:rPr lang="pt-BR" dirty="0"/>
              <a:t>A</a:t>
            </a:r>
            <a:r>
              <a:rPr lang="pt-BR" dirty="0" smtClean="0"/>
              <a:t>s </a:t>
            </a:r>
            <a:r>
              <a:rPr lang="pt-BR" dirty="0"/>
              <a:t>demandas dos cursos presenciais e a distância</a:t>
            </a:r>
            <a:r>
              <a:rPr lang="pt-BR" dirty="0" smtClean="0"/>
              <a:t>.</a:t>
            </a:r>
          </a:p>
          <a:p>
            <a:pPr lvl="0" algn="just"/>
            <a:r>
              <a:rPr lang="pt-BR" dirty="0" smtClean="0"/>
              <a:t>Os Cursos Técnicos e Superiores, com roteiros específicos para cada um deles. Identificando a legislação específica.</a:t>
            </a:r>
          </a:p>
          <a:p>
            <a:pPr lvl="0" algn="just"/>
            <a:r>
              <a:rPr lang="pt-BR" dirty="0" smtClean="0"/>
              <a:t>Com fluxo pré-definido, incluindo a obrigatoriedade de parecer do pedagógico.</a:t>
            </a:r>
          </a:p>
          <a:p>
            <a:pPr lvl="0" algn="just"/>
            <a:r>
              <a:rPr lang="pt-BR" dirty="0" smtClean="0"/>
              <a:t>Que atenda os critérios de avaliação </a:t>
            </a:r>
          </a:p>
          <a:p>
            <a:pPr lvl="0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99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</TotalTime>
  <Words>109</Words>
  <Application>Microsoft Office PowerPoint</Application>
  <PresentationFormat>Apresentação na tela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Solstício</vt:lpstr>
      <vt:lpstr>Apresentação do PowerPoint</vt:lpstr>
      <vt:lpstr>CAB, CAM, CBV, CBVZO, CNP E PROEN – Portaria nº 1889/GR/2017</vt:lpstr>
      <vt:lpstr>Elaboração de Resolução que atenda:</vt:lpstr>
    </vt:vector>
  </TitlesOfParts>
  <Company>Instituto Federal de Roraima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Maristela Bortolon de Matos</dc:creator>
  <cp:lastModifiedBy>Maristela Bortolon de Matos</cp:lastModifiedBy>
  <cp:revision>6</cp:revision>
  <dcterms:created xsi:type="dcterms:W3CDTF">2018-04-19T19:45:24Z</dcterms:created>
  <dcterms:modified xsi:type="dcterms:W3CDTF">2018-04-19T20:38:31Z</dcterms:modified>
</cp:coreProperties>
</file>