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AB2F-AF98-49B2-9CBB-6F77699A59C2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7A9A-18A8-4286-AF27-195161522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9207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AB2F-AF98-49B2-9CBB-6F77699A59C2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7A9A-18A8-4286-AF27-195161522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4007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AB2F-AF98-49B2-9CBB-6F77699A59C2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7A9A-18A8-4286-AF27-195161522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6792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AB2F-AF98-49B2-9CBB-6F77699A59C2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7A9A-18A8-4286-AF27-195161522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4611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AB2F-AF98-49B2-9CBB-6F77699A59C2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7A9A-18A8-4286-AF27-195161522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8897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AB2F-AF98-49B2-9CBB-6F77699A59C2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7A9A-18A8-4286-AF27-195161522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2795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AB2F-AF98-49B2-9CBB-6F77699A59C2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7A9A-18A8-4286-AF27-195161522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79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AB2F-AF98-49B2-9CBB-6F77699A59C2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7A9A-18A8-4286-AF27-195161522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3473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AB2F-AF98-49B2-9CBB-6F77699A59C2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7A9A-18A8-4286-AF27-195161522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827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AB2F-AF98-49B2-9CBB-6F77699A59C2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7A9A-18A8-4286-AF27-195161522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6713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0AB2F-AF98-49B2-9CBB-6F77699A59C2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7A9A-18A8-4286-AF27-195161522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905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0AB2F-AF98-49B2-9CBB-6F77699A59C2}" type="datetimeFigureOut">
              <a:rPr lang="pt-BR" smtClean="0"/>
              <a:t>18/04/2018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27A9A-18A8-4286-AF27-1951615229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6343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212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15616" y="1124744"/>
            <a:ext cx="6912768" cy="1470025"/>
          </a:xfrm>
        </p:spPr>
        <p:txBody>
          <a:bodyPr/>
          <a:lstStyle/>
          <a:p>
            <a:r>
              <a:rPr lang="pt-BR" b="1" dirty="0" smtClean="0">
                <a:solidFill>
                  <a:schemeClr val="tx1"/>
                </a:solidFill>
              </a:rPr>
              <a:t>Regulamentação do Uso do Nome Social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Lei Nº 796 de 30 de dezembro de 2010;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Portaria Nº 1.612, de 18 de janeiro de 2011;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Resolução Nº 12, de janeiro de 2015;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Decreto Nº 8.727, de 28 de abril de 2016.</a:t>
            </a:r>
          </a:p>
          <a:p>
            <a:endParaRPr lang="pt-BR" dirty="0"/>
          </a:p>
        </p:txBody>
      </p:sp>
      <p:sp>
        <p:nvSpPr>
          <p:cNvPr id="5" name="AutoShape 2" descr="Resultado de imagem para ifr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AutoShape 4" descr="Resultado de imagem para ifr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844824"/>
            <a:ext cx="1927101" cy="192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62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212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15616" y="1124744"/>
            <a:ext cx="6912768" cy="1470025"/>
          </a:xfrm>
        </p:spPr>
        <p:txBody>
          <a:bodyPr/>
          <a:lstStyle/>
          <a:p>
            <a:r>
              <a:rPr lang="pt-BR" b="1" dirty="0" smtClean="0">
                <a:solidFill>
                  <a:schemeClr val="tx1"/>
                </a:solidFill>
              </a:rPr>
              <a:t>Regulamentação do Uso do Nome Social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pt-BR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Lei nº 796 de 30 de dezembro de 2010</a:t>
            </a:r>
          </a:p>
          <a:p>
            <a:endParaRPr lang="pt-BR" b="1" u="sng" dirty="0" smtClean="0">
              <a:solidFill>
                <a:schemeClr val="tx1"/>
              </a:solidFill>
            </a:endParaRPr>
          </a:p>
          <a:p>
            <a:pPr algn="just"/>
            <a:r>
              <a:rPr lang="pt-BR" b="1" dirty="0" smtClean="0">
                <a:solidFill>
                  <a:schemeClr val="tx1"/>
                </a:solidFill>
              </a:rPr>
              <a:t>“Assegura ás pessoas travestis e transexuais a identificação pelo nome social em documentos de prestação de serviço, quando atendidas nos</a:t>
            </a:r>
          </a:p>
          <a:p>
            <a:pPr algn="just"/>
            <a:r>
              <a:rPr lang="pt-BR" b="1" dirty="0" smtClean="0">
                <a:solidFill>
                  <a:schemeClr val="tx1"/>
                </a:solidFill>
              </a:rPr>
              <a:t>Órgãos da administração pública estadual direta e indireta, e dá outras providências.”</a:t>
            </a:r>
          </a:p>
          <a:p>
            <a:endParaRPr lang="pt-BR" dirty="0"/>
          </a:p>
        </p:txBody>
      </p:sp>
      <p:sp>
        <p:nvSpPr>
          <p:cNvPr id="5" name="AutoShape 2" descr="Resultado de imagem para ifr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AutoShape 4" descr="Resultado de imagem para ifr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844824"/>
            <a:ext cx="1927101" cy="192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75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212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15616" y="1124744"/>
            <a:ext cx="6912768" cy="1470025"/>
          </a:xfrm>
        </p:spPr>
        <p:txBody>
          <a:bodyPr/>
          <a:lstStyle/>
          <a:p>
            <a:r>
              <a:rPr lang="pt-BR" b="1" dirty="0" smtClean="0">
                <a:solidFill>
                  <a:schemeClr val="tx1"/>
                </a:solidFill>
              </a:rPr>
              <a:t>Regulamentação do Uso do Nome Social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Portaria Nº 1.612, de 18 de janeiro de 2011;</a:t>
            </a:r>
          </a:p>
          <a:p>
            <a:endParaRPr lang="pt-BR" b="1" u="sng" dirty="0" smtClean="0">
              <a:solidFill>
                <a:schemeClr val="tx1"/>
              </a:solidFill>
            </a:endParaRPr>
          </a:p>
          <a:p>
            <a:pPr algn="just"/>
            <a:r>
              <a:rPr lang="pt-BR" b="1" dirty="0" smtClean="0">
                <a:solidFill>
                  <a:schemeClr val="tx1"/>
                </a:solidFill>
              </a:rPr>
              <a:t>“Art. 1º, que vem </a:t>
            </a:r>
            <a:r>
              <a:rPr lang="pt-BR" b="1" dirty="0" err="1" smtClean="0">
                <a:solidFill>
                  <a:schemeClr val="tx1"/>
                </a:solidFill>
              </a:rPr>
              <a:t>asssegurar</a:t>
            </a:r>
            <a:r>
              <a:rPr lang="pt-BR" b="1" dirty="0" smtClean="0">
                <a:solidFill>
                  <a:schemeClr val="tx1"/>
                </a:solidFill>
              </a:rPr>
              <a:t> às pessoas transexuais e travestis o direito à escolha de tratamento nominal nos atos e procedimentos promovidos no âmbito do Ministério da Educação.”</a:t>
            </a:r>
          </a:p>
          <a:p>
            <a:endParaRPr lang="pt-BR" dirty="0"/>
          </a:p>
        </p:txBody>
      </p:sp>
      <p:sp>
        <p:nvSpPr>
          <p:cNvPr id="5" name="AutoShape 2" descr="Resultado de imagem para ifr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AutoShape 4" descr="Resultado de imagem para ifr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844824"/>
            <a:ext cx="1927101" cy="192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10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212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15616" y="1124744"/>
            <a:ext cx="6912768" cy="1470025"/>
          </a:xfrm>
        </p:spPr>
        <p:txBody>
          <a:bodyPr/>
          <a:lstStyle/>
          <a:p>
            <a:r>
              <a:rPr lang="pt-BR" b="1" dirty="0" smtClean="0">
                <a:solidFill>
                  <a:schemeClr val="tx1"/>
                </a:solidFill>
              </a:rPr>
              <a:t>Regulamentação do Uso do Nome Social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pt-BR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Resolução Nº 12, de janeiro de 2015</a:t>
            </a:r>
          </a:p>
          <a:p>
            <a:endParaRPr lang="pt-BR" b="1" u="sng" dirty="0" smtClean="0">
              <a:solidFill>
                <a:schemeClr val="tx1"/>
              </a:solidFill>
            </a:endParaRPr>
          </a:p>
          <a:p>
            <a:pPr algn="just"/>
            <a:r>
              <a:rPr lang="pt-BR" b="1" dirty="0" smtClean="0">
                <a:solidFill>
                  <a:schemeClr val="tx1"/>
                </a:solidFill>
              </a:rPr>
              <a:t>“Estabelece os parâmetros para garantia das condições de acesso e permanência de pessoas travestis e transexuais – e todas aquelas que tenham sua identidade de gênero não reconhecida em diferentes espaços sociais – nos sistemas e instituições de ensino, formulando orientações quanto ao reconhecimento institucional da identidade de gênero e sua operacionalização.”</a:t>
            </a:r>
          </a:p>
          <a:p>
            <a:endParaRPr lang="pt-BR" dirty="0"/>
          </a:p>
        </p:txBody>
      </p:sp>
      <p:sp>
        <p:nvSpPr>
          <p:cNvPr id="5" name="AutoShape 2" descr="Resultado de imagem para ifr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AutoShape 4" descr="Resultado de imagem para ifr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844824"/>
            <a:ext cx="1927101" cy="192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81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212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15616" y="1124744"/>
            <a:ext cx="6912768" cy="1470025"/>
          </a:xfrm>
        </p:spPr>
        <p:txBody>
          <a:bodyPr/>
          <a:lstStyle/>
          <a:p>
            <a:r>
              <a:rPr lang="pt-BR" b="1" dirty="0" smtClean="0">
                <a:solidFill>
                  <a:schemeClr val="tx1"/>
                </a:solidFill>
              </a:rPr>
              <a:t>Regulamentação do Uso do Nome Social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Decreto Nº 8.727, de 28 de abril de 2016</a:t>
            </a:r>
          </a:p>
          <a:p>
            <a:endParaRPr lang="pt-BR" b="1" u="sng" dirty="0" smtClean="0">
              <a:solidFill>
                <a:schemeClr val="tx1"/>
              </a:solidFill>
            </a:endParaRPr>
          </a:p>
          <a:p>
            <a:pPr algn="just"/>
            <a:r>
              <a:rPr lang="pt-BR" b="1" dirty="0" smtClean="0">
                <a:solidFill>
                  <a:schemeClr val="tx1"/>
                </a:solidFill>
              </a:rPr>
              <a:t>“dispõe sobro o uso do nome social e o reconhecimento da identidade de gênero de pessoas travestis e transexuais no âmbito da administração pública federal direta, </a:t>
            </a:r>
            <a:r>
              <a:rPr lang="pt-BR" b="1" dirty="0" err="1" smtClean="0">
                <a:solidFill>
                  <a:schemeClr val="tx1"/>
                </a:solidFill>
              </a:rPr>
              <a:t>autáquia</a:t>
            </a:r>
            <a:r>
              <a:rPr lang="pt-BR" b="1" dirty="0" smtClean="0">
                <a:solidFill>
                  <a:schemeClr val="tx1"/>
                </a:solidFill>
              </a:rPr>
              <a:t> e fundacional.”</a:t>
            </a:r>
          </a:p>
          <a:p>
            <a:endParaRPr lang="pt-BR" dirty="0"/>
          </a:p>
        </p:txBody>
      </p:sp>
      <p:sp>
        <p:nvSpPr>
          <p:cNvPr id="5" name="AutoShape 2" descr="Resultado de imagem para ifr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AutoShape 4" descr="Resultado de imagem para ifr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844824"/>
            <a:ext cx="1927101" cy="192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95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264</Words>
  <Application>Microsoft Office PowerPoint</Application>
  <PresentationFormat>Apresentação na tela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Regulamentação do Uso do Nome Social</vt:lpstr>
      <vt:lpstr>Regulamentação do Uso do Nome Social</vt:lpstr>
      <vt:lpstr>Regulamentação do Uso do Nome Social</vt:lpstr>
      <vt:lpstr>Regulamentação do Uso do Nome Social</vt:lpstr>
      <vt:lpstr>Regulamentação do Uso do Nome Social</vt:lpstr>
    </vt:vector>
  </TitlesOfParts>
  <Company>Instituto Federal de Roraima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Regulamentação do Uso do Nome Social</dc:title>
  <dc:creator>Larisse Livramento dos Santos</dc:creator>
  <cp:lastModifiedBy>Larisse Livramento dos Santos</cp:lastModifiedBy>
  <cp:revision>1</cp:revision>
  <dcterms:created xsi:type="dcterms:W3CDTF">2018-04-18T21:11:03Z</dcterms:created>
  <dcterms:modified xsi:type="dcterms:W3CDTF">2018-04-18T21:17:13Z</dcterms:modified>
</cp:coreProperties>
</file>